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主要讲述了布鲁克维尤市邀请居民参加城市发展项目会议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重视孩子对新公园的想法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还将持续推进相关建设。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222154"/>
            <a:ext cx="11485848" cy="148676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invites families who live in the city to attend a meeting with the Planning Board to talk about the City Development Project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meeting will be held on March 3,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in the evening, at the Community Centre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year the board asked people to fill out a survey with questions about how it could improve the community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the board made a plan based on the survey results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part of the plan is to build a new park in downtown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March 3 meeting, the board wants to hear from the children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will have the chance to tell what they would like to see in the new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board will display pictures of parks in other cities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will be asked to study the pictures and note the features of the parks they like best, such as bike trails, playgrounds, and picnic tables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can also bring their own pictures to show what they would like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meeting, the board will use the children’s feedback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three plans for the new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May, there will be a second meeting where people can vote for the plan they like the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votes will decide which park will be built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a year before the new park is ready for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city is planning a ceremony in the new park next May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 will continue to hold meetings to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community involvement and to tell people about the park and its progress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part of the plan is to resurface streets and add sidewalks and crosswalks around the park to make it easier for people to visit shops and restaurants downtown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part should start next summer after the park is open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87382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belongs in the empty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Planning Board help plan for the city’s future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children help design the new community park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Planning Board how to improve community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power to make Planning Board do what they want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4325" y="897799"/>
            <a:ext cx="3219859" cy="444334"/>
          </a:xfrm>
          <a:prstGeom prst="rect">
            <a:avLst/>
          </a:prstGeom>
        </p:spPr>
      </p:pic>
      <p:pic>
        <p:nvPicPr>
          <p:cNvPr id="4" name="th47.jpg" descr="id:21475021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60828" y="1549944"/>
            <a:ext cx="6726714" cy="17558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0767" y="733642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16241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推理判断题。根据第三段内容可知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委员会希望听取孩子们对新公园的想法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孩子们可研究其他城市公园图片并提出喜好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也可自带图片展示期望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布鲁克维尤市让孩子帮助设计新社区公园。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可以准确概括其核心内容。故选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passage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11140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Accept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11140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8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,foster community involvement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促进社区参与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D“encourage”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鼓励；促进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“foster”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在此处的含义。故选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respects people’s opinions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idea about the new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plans about the new park will be carried out soon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Children’s ideas for the community are better than adults’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723" y="829436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推理判断题。根据布鲁克维尤市通过会议、调查等方式听取居民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尤其是孩子们对公园建设的意见可以推测出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该市尊重人们的意见。故选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338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2025-09-17T04:02:27Z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